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39E42-D7EC-4BAA-BA33-3743FDBB4BA7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C32E-6FD4-4BD2-A9B9-B7DAAAF95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Глухо - </a:t>
            </a:r>
            <a:r>
              <a:rPr lang="ru-RU" dirty="0" smtClean="0"/>
              <a:t>звонко С - 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s4435.userapi.com/v4435509/1c3/eIbs1ILig-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1928826" cy="1714512"/>
          </a:xfrm>
          <a:prstGeom prst="cloudCallou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- З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72717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143240" y="1785926"/>
            <a:ext cx="497409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3929058" cy="476886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Су – </a:t>
            </a:r>
            <a:r>
              <a:rPr lang="ru-RU" dirty="0" err="1" smtClean="0">
                <a:solidFill>
                  <a:srgbClr val="0070C0"/>
                </a:solidFill>
              </a:rPr>
              <a:t>су</a:t>
            </a:r>
            <a:r>
              <a:rPr lang="ru-RU" dirty="0" smtClean="0">
                <a:solidFill>
                  <a:srgbClr val="0070C0"/>
                </a:solidFill>
              </a:rPr>
              <a:t> – </a:t>
            </a:r>
            <a:r>
              <a:rPr lang="ru-RU" dirty="0" err="1" smtClean="0">
                <a:solidFill>
                  <a:srgbClr val="0070C0"/>
                </a:solidFill>
              </a:rPr>
              <a:t>су</a:t>
            </a:r>
            <a:r>
              <a:rPr lang="ru-RU" dirty="0" smtClean="0">
                <a:solidFill>
                  <a:srgbClr val="0070C0"/>
                </a:solidFill>
              </a:rPr>
              <a:t> – мы видели осу.</a:t>
            </a:r>
          </a:p>
          <a:p>
            <a:pPr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Са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са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са</a:t>
            </a:r>
            <a:r>
              <a:rPr lang="ru-RU" dirty="0" smtClean="0">
                <a:solidFill>
                  <a:srgbClr val="C00000"/>
                </a:solidFill>
              </a:rPr>
              <a:t> – летит оса.               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                                          </a:t>
            </a:r>
          </a:p>
          <a:p>
            <a:pPr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Сы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сы</a:t>
            </a:r>
            <a:r>
              <a:rPr lang="ru-RU" dirty="0" smtClean="0">
                <a:solidFill>
                  <a:srgbClr val="C00000"/>
                </a:solidFill>
              </a:rPr>
              <a:t> – </a:t>
            </a:r>
            <a:r>
              <a:rPr lang="ru-RU" dirty="0" err="1" smtClean="0">
                <a:solidFill>
                  <a:srgbClr val="C00000"/>
                </a:solidFill>
              </a:rPr>
              <a:t>сы</a:t>
            </a:r>
            <a:r>
              <a:rPr lang="ru-RU" dirty="0" smtClean="0">
                <a:solidFill>
                  <a:srgbClr val="C00000"/>
                </a:solidFill>
              </a:rPr>
              <a:t> – не боимся мы осы</a:t>
            </a:r>
          </a:p>
          <a:p>
            <a:pPr>
              <a:buNone/>
            </a:pPr>
            <a:r>
              <a:rPr lang="ru-RU" dirty="0" err="1" smtClean="0"/>
              <a:t>Зу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зу</a:t>
            </a:r>
            <a:r>
              <a:rPr lang="ru-RU" dirty="0"/>
              <a:t> - </a:t>
            </a:r>
            <a:r>
              <a:rPr lang="ru-RU" dirty="0" err="1"/>
              <a:t>зу</a:t>
            </a:r>
            <a:r>
              <a:rPr lang="ru-RU" dirty="0"/>
              <a:t> – Зоя под  зонтом  пасёт козу. </a:t>
            </a: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dirty="0" err="1" smtClean="0"/>
              <a:t>Зы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зы</a:t>
            </a:r>
            <a:r>
              <a:rPr lang="ru-RU" dirty="0"/>
              <a:t> – </a:t>
            </a:r>
            <a:r>
              <a:rPr lang="ru-RU" dirty="0" err="1"/>
              <a:t>зы</a:t>
            </a:r>
            <a:r>
              <a:rPr lang="ru-RU" dirty="0"/>
              <a:t> –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КОЛОКОЛЬЧИК </a:t>
            </a:r>
            <a:r>
              <a:rPr lang="ru-RU" dirty="0"/>
              <a:t>у  козы.             </a:t>
            </a:r>
          </a:p>
          <a:p>
            <a:pPr>
              <a:buNone/>
            </a:pPr>
            <a:r>
              <a:rPr lang="ru-RU" dirty="0" err="1"/>
              <a:t>Са</a:t>
            </a:r>
            <a:r>
              <a:rPr lang="ru-RU" dirty="0"/>
              <a:t> – </a:t>
            </a:r>
            <a:r>
              <a:rPr lang="ru-RU" dirty="0" err="1"/>
              <a:t>са</a:t>
            </a:r>
            <a:r>
              <a:rPr lang="ru-RU" dirty="0"/>
              <a:t> – </a:t>
            </a:r>
            <a:r>
              <a:rPr lang="ru-RU" dirty="0" err="1"/>
              <a:t>са</a:t>
            </a:r>
            <a:r>
              <a:rPr lang="ru-RU" dirty="0"/>
              <a:t> – улетела  прочь  оса.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1214446" cy="12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1214446" cy="128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85728"/>
            <a:ext cx="5072066" cy="642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00232" y="5572140"/>
            <a:ext cx="2000264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Слева, справа, между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968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2924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00372"/>
            <a:ext cx="22013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Слева, справа, между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2130852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714488"/>
            <a:ext cx="22970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643182"/>
            <a:ext cx="2408495" cy="357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Чего нет?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05133" y="3033902"/>
            <a:ext cx="513915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33575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85926"/>
            <a:ext cx="2500330" cy="448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Чего не стало?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0790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342899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57884" y="1357298"/>
            <a:ext cx="294325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371477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СЕРЫЙ ЗАИНЬКА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     НИЗИНКЕ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ОБГРЫЗАЛ   КОРУ С ОСИНКИ.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5728"/>
            <a:ext cx="542925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Как зайчишка стал смелым.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5"/>
            <a:ext cx="835824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86124"/>
            <a:ext cx="727621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Глухо - звонко С - З</vt:lpstr>
      <vt:lpstr>С - З</vt:lpstr>
      <vt:lpstr>.</vt:lpstr>
      <vt:lpstr>Слева, справа, между</vt:lpstr>
      <vt:lpstr>Слева, справа, между</vt:lpstr>
      <vt:lpstr>Чего нет?</vt:lpstr>
      <vt:lpstr>Чего не стало?</vt:lpstr>
      <vt:lpstr>.</vt:lpstr>
      <vt:lpstr>Как зайчишка стал смелым.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- З</dc:title>
  <dc:creator>111</dc:creator>
  <cp:lastModifiedBy>111</cp:lastModifiedBy>
  <cp:revision>5</cp:revision>
  <dcterms:created xsi:type="dcterms:W3CDTF">2020-02-12T09:55:25Z</dcterms:created>
  <dcterms:modified xsi:type="dcterms:W3CDTF">2020-04-06T04:44:32Z</dcterms:modified>
</cp:coreProperties>
</file>